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24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6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12 – complétez avec « savoir »  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…..</a:t>
            </a:r>
            <a:r>
              <a:rPr lang="fr-FR" sz="4000" u="sng" dirty="0" smtClean="0">
                <a:solidFill>
                  <a:schemeClr val="bg1"/>
                </a:solidFill>
                <a:latin typeface="Kristen ITC" pitchFamily="66" charset="0"/>
              </a:rPr>
              <a:t>PAS DE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phrases complètes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3124200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14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2012-01-06T12:16:29Z</dcterms:modified>
</cp:coreProperties>
</file>